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6858000" cy="12192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" roundtripDataSignature="AMtx7mg8W6vZ5I5iIq9XL7j7oRnYRP9Ml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589D0EE-D609-45F5-BA06-EF6503B9A86D}">
  <a:tblStyle styleId="{F589D0EE-D609-45F5-BA06-EF6503B9A86D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2837" y="67"/>
      </p:cViewPr>
      <p:guideLst>
        <p:guide orient="horz" pos="384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metadata"/><Relationship Id="rId3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10" Type="http://schemas.openxmlformats.org/officeDocument/2006/relationships/viewProps" Target="viewProps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463800" y="685800"/>
            <a:ext cx="1930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463800" y="685800"/>
            <a:ext cx="1930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514351" y="3787428"/>
            <a:ext cx="5829300" cy="2613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1028700" y="6908800"/>
            <a:ext cx="4800600" cy="31157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1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342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2343151" y="11300182"/>
            <a:ext cx="21717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4914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342900" y="488245"/>
            <a:ext cx="6172200" cy="20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-594077" y="3781780"/>
            <a:ext cx="8046156" cy="617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70" lvl="0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219140" lvl="1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828709" lvl="2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278" lvl="3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848" lvl="4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418" lvl="5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6987" lvl="6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557" lvl="7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126" lvl="8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342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2343151" y="11300182"/>
            <a:ext cx="21717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4914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-2626519" y="7007491"/>
            <a:ext cx="13868400" cy="1157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-4998243" y="5907353"/>
            <a:ext cx="13868400" cy="3357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70" lvl="0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219140" lvl="1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828709" lvl="2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278" lvl="3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848" lvl="4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418" lvl="5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6987" lvl="6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557" lvl="7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126" lvl="8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342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2343151" y="11300182"/>
            <a:ext cx="21717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4914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42900" y="488245"/>
            <a:ext cx="6172200" cy="20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342900" y="2844803"/>
            <a:ext cx="6172200" cy="8046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70" lvl="0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219140" lvl="1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828709" lvl="2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278" lvl="3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848" lvl="4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418" lvl="5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6987" lvl="6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557" lvl="7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126" lvl="8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342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2343151" y="11300182"/>
            <a:ext cx="21717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4914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541735" y="7834489"/>
            <a:ext cx="5829300" cy="2421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541735" y="5167494"/>
            <a:ext cx="5829300" cy="266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09570" lvl="0" indent="-304784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2000">
                <a:solidFill>
                  <a:srgbClr val="888888"/>
                </a:solidFill>
              </a:defRPr>
            </a:lvl1pPr>
            <a:lvl2pPr marL="1219140" lvl="1" indent="-304784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800">
                <a:solidFill>
                  <a:srgbClr val="888888"/>
                </a:solidFill>
              </a:defRPr>
            </a:lvl2pPr>
            <a:lvl3pPr marL="1828709" lvl="2" indent="-304784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600">
                <a:solidFill>
                  <a:srgbClr val="888888"/>
                </a:solidFill>
              </a:defRPr>
            </a:lvl3pPr>
            <a:lvl4pPr marL="2438278" lvl="3" indent="-304784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050"/>
              <a:buNone/>
              <a:defRPr sz="1400">
                <a:solidFill>
                  <a:srgbClr val="888888"/>
                </a:solidFill>
              </a:defRPr>
            </a:lvl4pPr>
            <a:lvl5pPr marL="3047848" lvl="4" indent="-304784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050"/>
              <a:buNone/>
              <a:defRPr sz="1400">
                <a:solidFill>
                  <a:srgbClr val="888888"/>
                </a:solidFill>
              </a:defRPr>
            </a:lvl5pPr>
            <a:lvl6pPr marL="3657418" lvl="5" indent="-304784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050"/>
              <a:buNone/>
              <a:defRPr sz="1400">
                <a:solidFill>
                  <a:srgbClr val="888888"/>
                </a:solidFill>
              </a:defRPr>
            </a:lvl6pPr>
            <a:lvl7pPr marL="4266987" lvl="6" indent="-304784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050"/>
              <a:buNone/>
              <a:defRPr sz="1400">
                <a:solidFill>
                  <a:srgbClr val="888888"/>
                </a:solidFill>
              </a:defRPr>
            </a:lvl7pPr>
            <a:lvl8pPr marL="4876557" lvl="7" indent="-304784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050"/>
              <a:buNone/>
              <a:defRPr sz="1400">
                <a:solidFill>
                  <a:srgbClr val="888888"/>
                </a:solidFill>
              </a:defRPr>
            </a:lvl8pPr>
            <a:lvl9pPr marL="5486126" lvl="8" indent="-304784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05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342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2343151" y="11300182"/>
            <a:ext cx="21717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4914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342900" y="488245"/>
            <a:ext cx="6172200" cy="20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257178" y="3793070"/>
            <a:ext cx="2257425" cy="10727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70" lvl="0" indent="-482576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800"/>
            </a:lvl1pPr>
            <a:lvl2pPr marL="1219140" lvl="1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2400"/>
            </a:lvl2pPr>
            <a:lvl3pPr marL="1828709" lvl="2" indent="-431779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2000"/>
            </a:lvl3pPr>
            <a:lvl4pPr marL="2438278" lvl="3" indent="-41908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50"/>
              <a:buChar char="–"/>
              <a:defRPr sz="1800"/>
            </a:lvl4pPr>
            <a:lvl5pPr marL="3047848" lvl="4" indent="-41908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50"/>
              <a:buChar char="»"/>
              <a:defRPr sz="1800"/>
            </a:lvl5pPr>
            <a:lvl6pPr marL="3657418" lvl="5" indent="-41908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50"/>
              <a:buChar char="•"/>
              <a:defRPr sz="1800"/>
            </a:lvl6pPr>
            <a:lvl7pPr marL="4266987" lvl="6" indent="-41908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50"/>
              <a:buChar char="•"/>
              <a:defRPr sz="1800"/>
            </a:lvl7pPr>
            <a:lvl8pPr marL="4876557" lvl="7" indent="-41908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50"/>
              <a:buChar char="•"/>
              <a:defRPr sz="1800"/>
            </a:lvl8pPr>
            <a:lvl9pPr marL="5486126" lvl="8" indent="-41908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50"/>
              <a:buChar char="•"/>
              <a:defRPr sz="18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2628902" y="3793070"/>
            <a:ext cx="2257425" cy="10727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70" lvl="0" indent="-482576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800"/>
            </a:lvl1pPr>
            <a:lvl2pPr marL="1219140" lvl="1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2400"/>
            </a:lvl2pPr>
            <a:lvl3pPr marL="1828709" lvl="2" indent="-431779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2000"/>
            </a:lvl3pPr>
            <a:lvl4pPr marL="2438278" lvl="3" indent="-41908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50"/>
              <a:buChar char="–"/>
              <a:defRPr sz="1800"/>
            </a:lvl4pPr>
            <a:lvl5pPr marL="3047848" lvl="4" indent="-41908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50"/>
              <a:buChar char="»"/>
              <a:defRPr sz="1800"/>
            </a:lvl5pPr>
            <a:lvl6pPr marL="3657418" lvl="5" indent="-41908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50"/>
              <a:buChar char="•"/>
              <a:defRPr sz="1800"/>
            </a:lvl6pPr>
            <a:lvl7pPr marL="4266987" lvl="6" indent="-41908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50"/>
              <a:buChar char="•"/>
              <a:defRPr sz="1800"/>
            </a:lvl7pPr>
            <a:lvl8pPr marL="4876557" lvl="7" indent="-41908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50"/>
              <a:buChar char="•"/>
              <a:defRPr sz="1800"/>
            </a:lvl8pPr>
            <a:lvl9pPr marL="5486126" lvl="8" indent="-41908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50"/>
              <a:buChar char="•"/>
              <a:defRPr sz="1800"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342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2343151" y="11300182"/>
            <a:ext cx="21717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4914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342900" y="488245"/>
            <a:ext cx="6172200" cy="20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342900" y="2729089"/>
            <a:ext cx="3030141" cy="1137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09570" lvl="0" indent="-304784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 b="1"/>
            </a:lvl1pPr>
            <a:lvl2pPr marL="1219140" lvl="1" indent="-304784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2000" b="1"/>
            </a:lvl2pPr>
            <a:lvl3pPr marL="1828709" lvl="2" indent="-3047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800" b="1"/>
            </a:lvl3pPr>
            <a:lvl4pPr marL="2438278" lvl="3" indent="-30478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 b="1"/>
            </a:lvl4pPr>
            <a:lvl5pPr marL="3047848" lvl="4" indent="-30478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 b="1"/>
            </a:lvl5pPr>
            <a:lvl6pPr marL="3657418" lvl="5" indent="-30478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 b="1"/>
            </a:lvl6pPr>
            <a:lvl7pPr marL="4266987" lvl="6" indent="-30478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 b="1"/>
            </a:lvl7pPr>
            <a:lvl8pPr marL="4876557" lvl="7" indent="-30478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 b="1"/>
            </a:lvl8pPr>
            <a:lvl9pPr marL="5486126" lvl="8" indent="-30478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342900" y="3866444"/>
            <a:ext cx="3030141" cy="7024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70" lvl="0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2400"/>
            </a:lvl1pPr>
            <a:lvl2pPr marL="1219140" lvl="1" indent="-431779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 sz="2000"/>
            </a:lvl2pPr>
            <a:lvl3pPr marL="1828709" lvl="2" indent="-41908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50"/>
              <a:buChar char="•"/>
              <a:defRPr sz="1800"/>
            </a:lvl3pPr>
            <a:lvl4pPr marL="2438278" lvl="3" indent="-406381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600"/>
            </a:lvl4pPr>
            <a:lvl5pPr marL="3047848" lvl="4" indent="-406381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Char char="»"/>
              <a:defRPr sz="1600"/>
            </a:lvl5pPr>
            <a:lvl6pPr marL="3657418" lvl="5" indent="-406381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/>
            </a:lvl6pPr>
            <a:lvl7pPr marL="4266987" lvl="6" indent="-406381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/>
            </a:lvl7pPr>
            <a:lvl8pPr marL="4876557" lvl="7" indent="-406381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/>
            </a:lvl8pPr>
            <a:lvl9pPr marL="5486126" lvl="8" indent="-406381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3483769" y="2729089"/>
            <a:ext cx="3031331" cy="1137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09570" lvl="0" indent="-304784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 b="1"/>
            </a:lvl1pPr>
            <a:lvl2pPr marL="1219140" lvl="1" indent="-304784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2000" b="1"/>
            </a:lvl2pPr>
            <a:lvl3pPr marL="1828709" lvl="2" indent="-30478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800" b="1"/>
            </a:lvl3pPr>
            <a:lvl4pPr marL="2438278" lvl="3" indent="-30478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 b="1"/>
            </a:lvl4pPr>
            <a:lvl5pPr marL="3047848" lvl="4" indent="-30478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 b="1"/>
            </a:lvl5pPr>
            <a:lvl6pPr marL="3657418" lvl="5" indent="-30478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 b="1"/>
            </a:lvl6pPr>
            <a:lvl7pPr marL="4266987" lvl="6" indent="-30478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 b="1"/>
            </a:lvl7pPr>
            <a:lvl8pPr marL="4876557" lvl="7" indent="-30478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 b="1"/>
            </a:lvl8pPr>
            <a:lvl9pPr marL="5486126" lvl="8" indent="-30478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3483769" y="3866444"/>
            <a:ext cx="3031331" cy="7024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70" lvl="0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2400"/>
            </a:lvl1pPr>
            <a:lvl2pPr marL="1219140" lvl="1" indent="-431779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 sz="2000"/>
            </a:lvl2pPr>
            <a:lvl3pPr marL="1828709" lvl="2" indent="-41908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50"/>
              <a:buChar char="•"/>
              <a:defRPr sz="1800"/>
            </a:lvl3pPr>
            <a:lvl4pPr marL="2438278" lvl="3" indent="-406381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600"/>
            </a:lvl4pPr>
            <a:lvl5pPr marL="3047848" lvl="4" indent="-406381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Char char="»"/>
              <a:defRPr sz="1600"/>
            </a:lvl5pPr>
            <a:lvl6pPr marL="3657418" lvl="5" indent="-406381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/>
            </a:lvl6pPr>
            <a:lvl7pPr marL="4266987" lvl="6" indent="-406381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/>
            </a:lvl7pPr>
            <a:lvl8pPr marL="4876557" lvl="7" indent="-406381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/>
            </a:lvl8pPr>
            <a:lvl9pPr marL="5486126" lvl="8" indent="-406381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342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2343151" y="11300182"/>
            <a:ext cx="21717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4914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342900" y="488245"/>
            <a:ext cx="6172200" cy="20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342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2343151" y="11300182"/>
            <a:ext cx="21717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4914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342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2343151" y="11300182"/>
            <a:ext cx="21717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4914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342901" y="485424"/>
            <a:ext cx="2256235" cy="2065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2681287" y="485426"/>
            <a:ext cx="3833813" cy="10405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70" lvl="0" indent="-507974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3200"/>
            </a:lvl1pPr>
            <a:lvl2pPr marL="1219140" lvl="1" indent="-482576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100"/>
              <a:buChar char="–"/>
              <a:defRPr sz="2800"/>
            </a:lvl2pPr>
            <a:lvl3pPr marL="1828709" lvl="2" indent="-4571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2400"/>
            </a:lvl3pPr>
            <a:lvl4pPr marL="2438278" lvl="3" indent="-431779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 sz="2000"/>
            </a:lvl4pPr>
            <a:lvl5pPr marL="3047848" lvl="4" indent="-431779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»"/>
              <a:defRPr sz="2000"/>
            </a:lvl5pPr>
            <a:lvl6pPr marL="3657418" lvl="5" indent="-431779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2000"/>
            </a:lvl6pPr>
            <a:lvl7pPr marL="4266987" lvl="6" indent="-431779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2000"/>
            </a:lvl7pPr>
            <a:lvl8pPr marL="4876557" lvl="7" indent="-431779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2000"/>
            </a:lvl8pPr>
            <a:lvl9pPr marL="5486126" lvl="8" indent="-431779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342901" y="2551291"/>
            <a:ext cx="2256235" cy="8339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70" lvl="0" indent="-30478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400"/>
            </a:lvl1pPr>
            <a:lvl2pPr marL="1219140" lvl="1" indent="-304784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/>
            </a:lvl2pPr>
            <a:lvl3pPr marL="1828709" lvl="2" indent="-304784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1000"/>
            </a:lvl3pPr>
            <a:lvl4pPr marL="2438278" lvl="3" indent="-30478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675"/>
              <a:buNone/>
              <a:defRPr sz="900"/>
            </a:lvl4pPr>
            <a:lvl5pPr marL="3047848" lvl="4" indent="-30478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675"/>
              <a:buNone/>
              <a:defRPr sz="900"/>
            </a:lvl5pPr>
            <a:lvl6pPr marL="3657418" lvl="5" indent="-30478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675"/>
              <a:buNone/>
              <a:defRPr sz="900"/>
            </a:lvl6pPr>
            <a:lvl7pPr marL="4266987" lvl="6" indent="-30478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675"/>
              <a:buNone/>
              <a:defRPr sz="900"/>
            </a:lvl7pPr>
            <a:lvl8pPr marL="4876557" lvl="7" indent="-30478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675"/>
              <a:buNone/>
              <a:defRPr sz="900"/>
            </a:lvl8pPr>
            <a:lvl9pPr marL="5486126" lvl="8" indent="-30478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675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342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2343151" y="11300182"/>
            <a:ext cx="21717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4914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1344216" y="8534403"/>
            <a:ext cx="4114800" cy="1007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1344216" y="1089377"/>
            <a:ext cx="4114800" cy="73152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1344216" y="9541938"/>
            <a:ext cx="4114800" cy="1430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70" lvl="0" indent="-30478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400"/>
            </a:lvl1pPr>
            <a:lvl2pPr marL="1219140" lvl="1" indent="-304784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/>
            </a:lvl2pPr>
            <a:lvl3pPr marL="1828709" lvl="2" indent="-304784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1000"/>
            </a:lvl3pPr>
            <a:lvl4pPr marL="2438278" lvl="3" indent="-30478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675"/>
              <a:buNone/>
              <a:defRPr sz="900"/>
            </a:lvl4pPr>
            <a:lvl5pPr marL="3047848" lvl="4" indent="-30478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675"/>
              <a:buNone/>
              <a:defRPr sz="900"/>
            </a:lvl5pPr>
            <a:lvl6pPr marL="3657418" lvl="5" indent="-30478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675"/>
              <a:buNone/>
              <a:defRPr sz="900"/>
            </a:lvl6pPr>
            <a:lvl7pPr marL="4266987" lvl="6" indent="-30478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675"/>
              <a:buNone/>
              <a:defRPr sz="900"/>
            </a:lvl7pPr>
            <a:lvl8pPr marL="4876557" lvl="7" indent="-30478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675"/>
              <a:buNone/>
              <a:defRPr sz="900"/>
            </a:lvl8pPr>
            <a:lvl9pPr marL="5486126" lvl="8" indent="-30478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675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342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2343151" y="11300182"/>
            <a:ext cx="21717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4914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342900" y="488245"/>
            <a:ext cx="6172200" cy="20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342900" y="2844803"/>
            <a:ext cx="6172200" cy="8046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–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342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2343151" y="11300182"/>
            <a:ext cx="21717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4914900" y="11300182"/>
            <a:ext cx="1600200" cy="64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wmf"/><Relationship Id="rId5" Type="http://schemas.openxmlformats.org/officeDocument/2006/relationships/image" Target="../media/image3.png"/><Relationship Id="rId10" Type="http://schemas.openxmlformats.org/officeDocument/2006/relationships/image" Target="../media/image8.emf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" name="Google Shape;84;p1"/>
          <p:cNvGraphicFramePr/>
          <p:nvPr>
            <p:extLst>
              <p:ext uri="{D42A27DB-BD31-4B8C-83A1-F6EECF244321}">
                <p14:modId xmlns:p14="http://schemas.microsoft.com/office/powerpoint/2010/main" val="2963254539"/>
              </p:ext>
            </p:extLst>
          </p:nvPr>
        </p:nvGraphicFramePr>
        <p:xfrm>
          <a:off x="1016731" y="1385002"/>
          <a:ext cx="4824533" cy="792100"/>
        </p:xfrm>
        <a:graphic>
          <a:graphicData uri="http://schemas.openxmlformats.org/drawingml/2006/table">
            <a:tbl>
              <a:tblPr>
                <a:noFill/>
                <a:tableStyleId>{F589D0EE-D609-45F5-BA06-EF6503B9A86D}</a:tableStyleId>
              </a:tblPr>
              <a:tblGrid>
                <a:gridCol w="4824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921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1" u="none" strike="noStrike" cap="none" dirty="0">
                          <a:latin typeface="+mj-lt"/>
                          <a:ea typeface="Times New Roman"/>
                          <a:cs typeface="Times New Roman"/>
                          <a:sym typeface="Times New Roman"/>
                        </a:rPr>
                        <a:t>Título del trabajo</a:t>
                      </a:r>
                      <a:endParaRPr sz="2400" u="none" strike="noStrike" cap="none" dirty="0">
                        <a:latin typeface="+mj-lt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89533" marR="8953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5" name="Google Shape;85;p1"/>
          <p:cNvSpPr/>
          <p:nvPr/>
        </p:nvSpPr>
        <p:spPr>
          <a:xfrm>
            <a:off x="1431786" y="2315400"/>
            <a:ext cx="41628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/>
            <a:r>
              <a:rPr lang="es-ES" sz="1600" dirty="0">
                <a:solidFill>
                  <a:schemeClr val="dk1"/>
                </a:solidFill>
                <a:latin typeface="+mj-lt"/>
                <a:ea typeface="Times New Roman"/>
                <a:cs typeface="Times New Roman"/>
                <a:sym typeface="Times New Roman"/>
              </a:rPr>
              <a:t>Nombre Apellido1; Nombre Apellido2.</a:t>
            </a:r>
            <a:endParaRPr sz="1600" dirty="0">
              <a:solidFill>
                <a:schemeClr val="dk1"/>
              </a:solidFill>
              <a:latin typeface="+mj-lt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6" name="Google Shape;86;p1"/>
          <p:cNvSpPr/>
          <p:nvPr/>
        </p:nvSpPr>
        <p:spPr>
          <a:xfrm>
            <a:off x="668870" y="2628837"/>
            <a:ext cx="5688632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/>
            <a:r>
              <a:rPr lang="es-ES" sz="1600" baseline="30000" dirty="0">
                <a:solidFill>
                  <a:schemeClr val="dk1"/>
                </a:solidFill>
                <a:latin typeface="+mn-lt"/>
                <a:ea typeface="Times New Roman"/>
                <a:cs typeface="Times New Roman"/>
                <a:sym typeface="Times New Roman"/>
              </a:rPr>
              <a:t>1  </a:t>
            </a:r>
            <a:r>
              <a:rPr lang="es-ES" sz="1600" dirty="0" smtClean="0">
                <a:solidFill>
                  <a:schemeClr val="dk1"/>
                </a:solidFill>
                <a:latin typeface="+mn-lt"/>
                <a:ea typeface="Times New Roman"/>
                <a:cs typeface="Times New Roman"/>
                <a:sym typeface="Times New Roman"/>
              </a:rPr>
              <a:t>Institución </a:t>
            </a:r>
            <a:r>
              <a:rPr lang="es-ES" sz="1600" dirty="0">
                <a:solidFill>
                  <a:schemeClr val="dk1"/>
                </a:solidFill>
                <a:latin typeface="+mn-lt"/>
                <a:ea typeface="Times New Roman"/>
                <a:cs typeface="Times New Roman"/>
                <a:sym typeface="Times New Roman"/>
              </a:rPr>
              <a:t>; </a:t>
            </a:r>
            <a:r>
              <a:rPr lang="es-ES" sz="1600" baseline="30000" dirty="0" smtClean="0">
                <a:solidFill>
                  <a:schemeClr val="dk1"/>
                </a:solidFill>
                <a:latin typeface="+mn-lt"/>
                <a:ea typeface="Times New Roman"/>
                <a:cs typeface="Times New Roman"/>
                <a:sym typeface="Times New Roman"/>
              </a:rPr>
              <a:t>2</a:t>
            </a:r>
            <a:r>
              <a:rPr lang="es-ES" sz="1600" dirty="0" smtClean="0">
                <a:solidFill>
                  <a:schemeClr val="dk1"/>
                </a:solidFill>
                <a:latin typeface="+mn-lt"/>
                <a:ea typeface="Times New Roman"/>
                <a:cs typeface="Times New Roman"/>
                <a:sym typeface="Times New Roman"/>
              </a:rPr>
              <a:t>,  </a:t>
            </a:r>
            <a:r>
              <a:rPr lang="es-ES" sz="1600" dirty="0">
                <a:solidFill>
                  <a:schemeClr val="dk1"/>
                </a:solidFill>
                <a:latin typeface="+mn-lt"/>
                <a:ea typeface="Times New Roman"/>
                <a:cs typeface="Times New Roman"/>
                <a:sym typeface="Times New Roman"/>
              </a:rPr>
              <a:t>Institución  , email  </a:t>
            </a:r>
            <a:endParaRPr sz="1600" dirty="0">
              <a:solidFill>
                <a:schemeClr val="dk1"/>
              </a:solidFill>
              <a:latin typeface="+mn-lt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89" name="Google Shape;89;p1"/>
          <p:cNvPicPr preferRelativeResize="0"/>
          <p:nvPr/>
        </p:nvPicPr>
        <p:blipFill rotWithShape="1">
          <a:blip r:embed="rId3">
            <a:alphaModFix/>
          </a:blip>
          <a:srcRect b="79597"/>
          <a:stretch/>
        </p:blipFill>
        <p:spPr>
          <a:xfrm>
            <a:off x="0" y="2"/>
            <a:ext cx="6858000" cy="371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9;p1"/>
          <p:cNvPicPr preferRelativeResize="0"/>
          <p:nvPr/>
        </p:nvPicPr>
        <p:blipFill rotWithShape="1">
          <a:blip r:embed="rId3">
            <a:alphaModFix/>
          </a:blip>
          <a:srcRect b="79597"/>
          <a:stretch/>
        </p:blipFill>
        <p:spPr>
          <a:xfrm>
            <a:off x="0" y="11820043"/>
            <a:ext cx="6858000" cy="37195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ángulo 1"/>
          <p:cNvSpPr/>
          <p:nvPr/>
        </p:nvSpPr>
        <p:spPr>
          <a:xfrm>
            <a:off x="2424249" y="218983"/>
            <a:ext cx="1861602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s-PY" sz="1400" b="1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es-419" sz="1400" dirty="0">
              <a:solidFill>
                <a:schemeClr val="bg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es-PY" sz="1400" b="1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XII FORO DE INVESTIGADORES </a:t>
            </a:r>
            <a:r>
              <a:rPr lang="es-PY" sz="1400" b="1" dirty="0" smtClean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2023</a:t>
            </a:r>
            <a:endParaRPr lang="es-419" sz="1400" dirty="0">
              <a:solidFill>
                <a:schemeClr val="bg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Imagen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548" y="11432058"/>
            <a:ext cx="1363345" cy="387985"/>
          </a:xfrm>
          <a:prstGeom prst="rect">
            <a:avLst/>
          </a:prstGeom>
        </p:spPr>
      </p:pic>
      <p:pic>
        <p:nvPicPr>
          <p:cNvPr id="12" name="Imagen 11" descr="C:\Users\Unibe\Downloads\Logo-PROCIENCIA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851" y="11428360"/>
            <a:ext cx="1308735" cy="387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n 12" descr="C:\Users\Unibe\Downloads\logo-apoyo-feei-01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802" y="11319021"/>
            <a:ext cx="692785" cy="525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n 14" descr="Hoja membretada_Mesa de trabajo 1 copia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35" y="11435955"/>
            <a:ext cx="2433355" cy="384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59990" y="384231"/>
            <a:ext cx="812162" cy="812162"/>
          </a:xfrm>
          <a:prstGeom prst="rect">
            <a:avLst/>
          </a:prstGeom>
        </p:spPr>
      </p:pic>
      <p:sp>
        <p:nvSpPr>
          <p:cNvPr id="21" name="41 Rectángulo"/>
          <p:cNvSpPr>
            <a:spLocks noChangeArrowheads="1"/>
          </p:cNvSpPr>
          <p:nvPr/>
        </p:nvSpPr>
        <p:spPr bwMode="auto">
          <a:xfrm>
            <a:off x="36230" y="3185699"/>
            <a:ext cx="3626383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s-ES" altLang="es-PY" sz="900" b="1" dirty="0">
              <a:latin typeface="Calibri" panose="020F0502020204030204" pitchFamily="34" charset="0"/>
            </a:endParaRPr>
          </a:p>
          <a:p>
            <a:pPr algn="ctr" eaLnBrk="1" hangingPunct="1"/>
            <a:r>
              <a:rPr lang="es-ES" altLang="es-PY" sz="900" b="1" dirty="0">
                <a:latin typeface="+mj-lt"/>
              </a:rPr>
              <a:t>INTRODUCCION </a:t>
            </a:r>
          </a:p>
          <a:p>
            <a:pPr algn="ctr" eaLnBrk="1" hangingPunct="1"/>
            <a:r>
              <a:rPr lang="es-ES" altLang="es-PY" sz="800" dirty="0">
                <a:latin typeface="+mj-lt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</a:p>
          <a:p>
            <a:pPr algn="ctr" eaLnBrk="1" hangingPunct="1"/>
            <a:endParaRPr lang="es-ES" altLang="es-PY" sz="900" b="1" dirty="0">
              <a:latin typeface="+mj-lt"/>
            </a:endParaRPr>
          </a:p>
          <a:p>
            <a:pPr algn="ctr" eaLnBrk="1" hangingPunct="1"/>
            <a:r>
              <a:rPr lang="es-ES" altLang="es-PY" sz="900" b="1" dirty="0">
                <a:latin typeface="+mj-lt"/>
              </a:rPr>
              <a:t>OBJETIVO GENERAL</a:t>
            </a:r>
          </a:p>
          <a:p>
            <a:pPr algn="just" eaLnBrk="1" hangingPunct="1"/>
            <a:endParaRPr lang="es-MX" altLang="es-PY" sz="700" dirty="0">
              <a:latin typeface="+mj-lt"/>
            </a:endParaRPr>
          </a:p>
          <a:p>
            <a:pPr algn="just" eaLnBrk="1" hangingPunct="1"/>
            <a:r>
              <a:rPr lang="es-ES" altLang="es-PY" sz="700" dirty="0" smtClean="0">
                <a:latin typeface="+mj-lt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  <a:endParaRPr lang="es-ES" altLang="es-PY" sz="700" dirty="0">
              <a:latin typeface="+mj-lt"/>
            </a:endParaRPr>
          </a:p>
          <a:p>
            <a:pPr algn="ctr" eaLnBrk="1" hangingPunct="1"/>
            <a:r>
              <a:rPr lang="es-PY" altLang="es-PY" sz="900" b="1" dirty="0">
                <a:latin typeface="+mj-lt"/>
              </a:rPr>
              <a:t>MATERIAL Y MÉTODO</a:t>
            </a:r>
          </a:p>
          <a:p>
            <a:pPr algn="ctr" eaLnBrk="1" hangingPunct="1"/>
            <a:r>
              <a:rPr lang="es-ES" altLang="es-PY" sz="900" dirty="0" smtClean="0">
                <a:latin typeface="+mj-lt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  <a:endParaRPr lang="es-ES" altLang="es-PY" sz="900" b="1" dirty="0">
              <a:latin typeface="+mj-lt"/>
            </a:endParaRPr>
          </a:p>
          <a:p>
            <a:pPr algn="ctr" eaLnBrk="1" hangingPunct="1"/>
            <a:r>
              <a:rPr lang="es-ES" altLang="es-PY" sz="900" b="1" dirty="0">
                <a:latin typeface="+mj-lt"/>
              </a:rPr>
              <a:t>RESULTADOS</a:t>
            </a:r>
          </a:p>
          <a:p>
            <a:pPr algn="ctr" eaLnBrk="1" hangingPunct="1"/>
            <a:r>
              <a:rPr lang="es-ES" altLang="es-PY" sz="900" dirty="0">
                <a:latin typeface="+mj-lt"/>
              </a:rPr>
              <a:t>Xxxxxxxxxxxxxxxxxxxxxxxxxxxxxxxxxxxxxxxxxxxxxxxxxxxxxxxxxxxxxxxxxxxxxxxxxxxxxxxxxxxxxxxxxxxxxxxxxxxxxxxxxxxxxxxxxxxxxxxxxxxxxxxxxxxxxxxxxxxxxxxxxxxxxxxxxxxxxxxxxxxxxxxxxxxxxxxxxxxxxxxxxxxxxxxxxxxxxxxxxxxxxxxxxxxxxxxxxxxxxxx</a:t>
            </a:r>
          </a:p>
          <a:p>
            <a:pPr algn="ctr" eaLnBrk="1" hangingPunct="1"/>
            <a:endParaRPr lang="es-ES" altLang="es-PY" sz="900" b="1" dirty="0">
              <a:latin typeface="+mj-lt"/>
            </a:endParaRPr>
          </a:p>
          <a:p>
            <a:pPr algn="ctr" eaLnBrk="1" hangingPunct="1"/>
            <a:endParaRPr lang="es-ES" altLang="es-PY" sz="900" b="1" dirty="0">
              <a:latin typeface="+mj-lt"/>
            </a:endParaRPr>
          </a:p>
          <a:p>
            <a:pPr algn="ctr" eaLnBrk="1" hangingPunct="1"/>
            <a:endParaRPr lang="es-ES" altLang="es-PY" sz="900" b="1" dirty="0">
              <a:latin typeface="+mj-lt"/>
            </a:endParaRPr>
          </a:p>
          <a:p>
            <a:pPr algn="ctr" eaLnBrk="1" hangingPunct="1"/>
            <a:endParaRPr lang="es-ES" altLang="es-PY" sz="900" b="1" dirty="0">
              <a:latin typeface="+mj-lt"/>
            </a:endParaRPr>
          </a:p>
          <a:p>
            <a:pPr algn="ctr" eaLnBrk="1" hangingPunct="1"/>
            <a:endParaRPr lang="es-ES" altLang="es-PY" sz="900" b="1" dirty="0">
              <a:latin typeface="+mj-lt"/>
            </a:endParaRPr>
          </a:p>
          <a:p>
            <a:pPr algn="ctr" eaLnBrk="1" hangingPunct="1"/>
            <a:endParaRPr lang="es-ES" altLang="es-PY" sz="900" b="1" dirty="0">
              <a:latin typeface="+mj-lt"/>
            </a:endParaRPr>
          </a:p>
          <a:p>
            <a:pPr algn="ctr" eaLnBrk="1" hangingPunct="1"/>
            <a:endParaRPr lang="es-ES" altLang="es-PY" sz="900" b="1" dirty="0">
              <a:latin typeface="+mj-lt"/>
            </a:endParaRPr>
          </a:p>
          <a:p>
            <a:pPr algn="ctr" eaLnBrk="1" hangingPunct="1"/>
            <a:endParaRPr lang="es-ES" altLang="es-PY" sz="700" dirty="0" smtClean="0">
              <a:latin typeface="+mj-lt"/>
            </a:endParaRPr>
          </a:p>
          <a:p>
            <a:pPr algn="ctr" eaLnBrk="1" hangingPunct="1"/>
            <a:endParaRPr lang="es-ES" altLang="es-PY" sz="700" dirty="0">
              <a:latin typeface="+mj-lt"/>
            </a:endParaRPr>
          </a:p>
          <a:p>
            <a:pPr algn="ctr" eaLnBrk="1" hangingPunct="1"/>
            <a:r>
              <a:rPr lang="es-ES" altLang="es-PY" sz="700" dirty="0" smtClean="0">
                <a:latin typeface="+mj-lt"/>
              </a:rPr>
              <a:t>XXXXXXXXXXXXXXXXXXXXXXXXXXXXXXXXXXXXXXXXXXXXXXXXXXXXXXXXXXXXXXXXXXXXXXXXXXXXXXXXXXXXXXXXXXXXXXXXXXXXXXXXXXXXXXXXXXXXXXXXXXXXXXXXXXXXXXXXXXXXXXXXXXXXXXXXXXXXXXXXXXXXXXXXXXXXXX</a:t>
            </a:r>
            <a:endParaRPr lang="es-ES" altLang="es-PY" sz="900" b="1" dirty="0">
              <a:latin typeface="+mj-lt"/>
            </a:endParaRPr>
          </a:p>
        </p:txBody>
      </p:sp>
      <p:sp>
        <p:nvSpPr>
          <p:cNvPr id="22" name="43 Rectángulo"/>
          <p:cNvSpPr>
            <a:spLocks noChangeArrowheads="1"/>
          </p:cNvSpPr>
          <p:nvPr/>
        </p:nvSpPr>
        <p:spPr bwMode="auto">
          <a:xfrm>
            <a:off x="3523451" y="3663079"/>
            <a:ext cx="3194724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endParaRPr lang="es-MX" altLang="es-PY" sz="900" b="1" dirty="0"/>
          </a:p>
          <a:p>
            <a:pPr algn="just" eaLnBrk="1" hangingPunct="1"/>
            <a:endParaRPr lang="es-MX" altLang="es-PY" sz="900" b="1" dirty="0"/>
          </a:p>
          <a:p>
            <a:pPr algn="just" eaLnBrk="1" hangingPunct="1"/>
            <a:endParaRPr lang="es-MX" altLang="es-PY" sz="900" b="1" dirty="0"/>
          </a:p>
          <a:p>
            <a:pPr algn="just" eaLnBrk="1" hangingPunct="1"/>
            <a:endParaRPr lang="es-PY" altLang="es-PY" sz="700" b="1" dirty="0"/>
          </a:p>
          <a:p>
            <a:pPr algn="just" eaLnBrk="1" hangingPunct="1"/>
            <a:endParaRPr lang="es-PY" altLang="es-PY" sz="700" b="1" dirty="0"/>
          </a:p>
          <a:p>
            <a:pPr algn="just" eaLnBrk="1" hangingPunct="1"/>
            <a:endParaRPr lang="es-PY" altLang="es-PY" sz="700" b="1" dirty="0"/>
          </a:p>
          <a:p>
            <a:pPr algn="just" eaLnBrk="1" hangingPunct="1"/>
            <a:endParaRPr lang="es-PY" altLang="es-PY" sz="700" b="1" dirty="0"/>
          </a:p>
          <a:p>
            <a:pPr algn="just" eaLnBrk="1" hangingPunct="1"/>
            <a:endParaRPr lang="es-PY" altLang="es-PY" sz="700" b="1" dirty="0"/>
          </a:p>
          <a:p>
            <a:pPr algn="ctr" eaLnBrk="1" hangingPunct="1"/>
            <a:r>
              <a:rPr lang="es-MX" altLang="es-PY" sz="800" dirty="0" smtClean="0"/>
              <a:t>XXXXXXXXXXXXXXXXXXXXXXXXXXXXXXXXXXXXXXXXXXXXXXXXXXXXXXXXXXXXXXXXXXXXXXXXXXXXXXXXXXXXXXXXXXXXXXXXXXXXXXXXXXXXXXXXXXXXXXXXXXXXXX</a:t>
            </a:r>
            <a:endParaRPr lang="es-MX" altLang="es-PY" sz="800" dirty="0"/>
          </a:p>
          <a:p>
            <a:pPr algn="ctr" eaLnBrk="1" hangingPunct="1"/>
            <a:endParaRPr lang="es-MX" altLang="es-PY" sz="900" b="1" dirty="0"/>
          </a:p>
          <a:p>
            <a:pPr algn="ctr" eaLnBrk="1" hangingPunct="1"/>
            <a:endParaRPr lang="es-MX" altLang="es-PY" sz="900" b="1" dirty="0" smtClean="0"/>
          </a:p>
          <a:p>
            <a:pPr algn="ctr" eaLnBrk="1" hangingPunct="1"/>
            <a:endParaRPr lang="es-MX" altLang="es-PY" sz="900" b="1" dirty="0"/>
          </a:p>
          <a:p>
            <a:pPr algn="ctr" eaLnBrk="1" hangingPunct="1"/>
            <a:endParaRPr lang="es-MX" altLang="es-PY" sz="900" b="1" dirty="0" smtClean="0"/>
          </a:p>
          <a:p>
            <a:pPr algn="ctr" eaLnBrk="1" hangingPunct="1"/>
            <a:endParaRPr lang="es-MX" altLang="es-PY" sz="900" b="1" dirty="0"/>
          </a:p>
          <a:p>
            <a:pPr algn="ctr" eaLnBrk="1" hangingPunct="1"/>
            <a:endParaRPr lang="es-MX" altLang="es-PY" sz="900" b="1" dirty="0" smtClean="0"/>
          </a:p>
          <a:p>
            <a:pPr algn="ctr" eaLnBrk="1" hangingPunct="1"/>
            <a:endParaRPr lang="es-MX" altLang="es-PY" sz="900" b="1" dirty="0"/>
          </a:p>
          <a:p>
            <a:pPr algn="ctr" eaLnBrk="1" hangingPunct="1"/>
            <a:endParaRPr lang="es-MX" altLang="es-PY" sz="900" b="1" dirty="0" smtClean="0"/>
          </a:p>
          <a:p>
            <a:pPr algn="ctr" eaLnBrk="1" hangingPunct="1"/>
            <a:endParaRPr lang="es-MX" altLang="es-PY" sz="900" b="1" dirty="0" smtClean="0"/>
          </a:p>
          <a:p>
            <a:pPr algn="ctr" eaLnBrk="1" hangingPunct="1"/>
            <a:endParaRPr lang="es-MX" altLang="es-PY" sz="900" b="1" dirty="0" smtClean="0"/>
          </a:p>
          <a:p>
            <a:pPr algn="ctr" eaLnBrk="1" hangingPunct="1"/>
            <a:r>
              <a:rPr lang="es-MX" altLang="es-PY" sz="900" b="1" dirty="0" smtClean="0"/>
              <a:t>CONCLUSIONES</a:t>
            </a:r>
            <a:endParaRPr lang="es-MX" altLang="es-PY" sz="900" b="1" dirty="0"/>
          </a:p>
          <a:p>
            <a:pPr algn="ctr" eaLnBrk="1" hangingPunct="1"/>
            <a:endParaRPr lang="es-MX" altLang="es-PY" sz="900" b="1" dirty="0"/>
          </a:p>
          <a:p>
            <a:pPr algn="ctr" eaLnBrk="1" hangingPunct="1"/>
            <a:r>
              <a:rPr lang="es-PY" altLang="es-PY" sz="700" dirty="0" smtClean="0"/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  <a:endParaRPr lang="es-ES" altLang="es-PY" sz="700" b="1" dirty="0"/>
          </a:p>
          <a:p>
            <a:pPr algn="ctr" eaLnBrk="1" hangingPunct="1"/>
            <a:endParaRPr lang="es-PY" altLang="es-PY" sz="800" b="1" dirty="0" smtClean="0">
              <a:latin typeface="Calibri" panose="020F0502020204030204" pitchFamily="34" charset="0"/>
            </a:endParaRPr>
          </a:p>
          <a:p>
            <a:pPr algn="ctr" eaLnBrk="1" hangingPunct="1"/>
            <a:r>
              <a:rPr lang="es-PY" altLang="es-PY" sz="800" b="1" dirty="0" smtClean="0">
                <a:latin typeface="Calibri" panose="020F0502020204030204" pitchFamily="34" charset="0"/>
              </a:rPr>
              <a:t>REFERENCIAS BIBLIOGRÁFICAS</a:t>
            </a:r>
            <a:endParaRPr lang="es-PY" altLang="es-PY" sz="500" b="1" dirty="0">
              <a:latin typeface="Calibri" panose="020F0502020204030204" pitchFamily="34" charset="0"/>
            </a:endParaRPr>
          </a:p>
          <a:p>
            <a:pPr algn="ctr" eaLnBrk="1" hangingPunct="1"/>
            <a:endParaRPr lang="es-PY" altLang="es-PY" sz="500" b="1" dirty="0">
              <a:latin typeface="Calibri" panose="020F0502020204030204" pitchFamily="34" charset="0"/>
            </a:endParaRPr>
          </a:p>
          <a:p>
            <a:pPr algn="ctr"/>
            <a:r>
              <a:rPr lang="es-ES" altLang="es-PY" sz="600" dirty="0"/>
              <a:t>XXXXXXXXXXXXXXXXXXXXXXXXXXXXXXXXXXXXXXXXXXXXXXXXXXXXXXXXXXXXXXXXXXXXXXXXXXXXXXXXXXXXXXXXXXXXXXXXXXXXXXXXXXXXXXXXXXXXXXXXXXXXXXXXXXXXXXXXXXXXXXXXXXXXXXXXXXXXXXXXXXXXXXXXXXXXXX</a:t>
            </a:r>
            <a:endParaRPr lang="es-ES" altLang="es-PY" sz="800" b="1" dirty="0"/>
          </a:p>
          <a:p>
            <a:pPr algn="ctr" eaLnBrk="1" hangingPunct="1"/>
            <a:endParaRPr lang="es-PY" altLang="es-PY" sz="500" b="1" dirty="0">
              <a:latin typeface="Calibri" panose="020F0502020204030204" pitchFamily="34" charset="0"/>
            </a:endParaRPr>
          </a:p>
          <a:p>
            <a:pPr algn="ctr" eaLnBrk="1" hangingPunct="1"/>
            <a:endParaRPr lang="es-PY" altLang="es-PY" sz="500" b="1" dirty="0">
              <a:latin typeface="Calibri" panose="020F0502020204030204" pitchFamily="34" charset="0"/>
            </a:endParaRPr>
          </a:p>
          <a:p>
            <a:pPr algn="ctr" eaLnBrk="1" hangingPunct="1"/>
            <a:endParaRPr lang="es-PY" altLang="es-PY" sz="500" b="1" dirty="0">
              <a:latin typeface="Calibri" panose="020F0502020204030204" pitchFamily="34" charset="0"/>
            </a:endParaRPr>
          </a:p>
        </p:txBody>
      </p:sp>
      <p:pic>
        <p:nvPicPr>
          <p:cNvPr id="23" name="Imagen 22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12" y="7288904"/>
            <a:ext cx="1857375" cy="69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agen 23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185" y="7985499"/>
            <a:ext cx="2452370" cy="3244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Imagen 24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475" y="3493577"/>
            <a:ext cx="2066290" cy="27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6" descr="Resultado de imagen para grafico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978" y="3835657"/>
            <a:ext cx="2363787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n 26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851" y="5292502"/>
            <a:ext cx="1857375" cy="69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Imagen 27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369" y="6047962"/>
            <a:ext cx="2066290" cy="273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35</Words>
  <Application>Microsoft Office PowerPoint</Application>
  <PresentationFormat>Panorámica</PresentationFormat>
  <Paragraphs>53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Unibe</dc:creator>
  <cp:lastModifiedBy>Unibe</cp:lastModifiedBy>
  <cp:revision>18</cp:revision>
  <dcterms:created xsi:type="dcterms:W3CDTF">2022-10-28T14:24:45Z</dcterms:created>
  <dcterms:modified xsi:type="dcterms:W3CDTF">2023-08-04T19:26:28Z</dcterms:modified>
</cp:coreProperties>
</file>