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07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21071-2595-4962-8C1B-FB1FE661EF5A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023C7-E4D4-4433-A7AC-E0CAF35BFA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56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4CC6B-34F8-4C14-B94E-B26D512FA50D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657692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43B16-733E-49AD-8B56-E44A4A4A3064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423080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CC232-E347-4287-B2AE-9EE2570840F0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412907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04C0C-2B15-456D-8FDB-F35176B4EADE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93800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279F2-91DB-42FF-9376-79E04A9E55E5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393491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A53B4-53AE-44A9-8A4D-E78138CBEB92}" type="datetime1">
              <a:rPr lang="es-PY" smtClean="0"/>
              <a:t>4/8/2023</a:t>
            </a:fld>
            <a:endParaRPr lang="es-P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90813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AD005-95D3-423E-B42B-D8A578A44844}" type="datetime1">
              <a:rPr lang="es-PY" smtClean="0"/>
              <a:t>4/8/2023</a:t>
            </a:fld>
            <a:endParaRPr lang="es-PY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344681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EDA1-C1AA-48EC-9912-6CFBEE8E3A44}" type="datetime1">
              <a:rPr lang="es-PY" smtClean="0"/>
              <a:t>4/8/2023</a:t>
            </a:fld>
            <a:endParaRPr lang="es-PY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83402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B6CD8-BD19-4C74-ADB1-2440F4A2AD23}" type="datetime1">
              <a:rPr lang="es-PY" smtClean="0"/>
              <a:t>4/8/2023</a:t>
            </a:fld>
            <a:endParaRPr lang="es-PY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160178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6AE9-9659-44FE-8FEA-A9A2F8D890B8}" type="datetime1">
              <a:rPr lang="es-PY" smtClean="0"/>
              <a:t>4/8/2023</a:t>
            </a:fld>
            <a:endParaRPr lang="es-P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907195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9339-026F-4C3E-9D94-6F5ABAD5B5AB}" type="datetime1">
              <a:rPr lang="es-PY" smtClean="0"/>
              <a:t>4/8/2023</a:t>
            </a:fld>
            <a:endParaRPr lang="es-P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60025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81D84-0DBE-46F9-86B3-7CC2A87EA041}" type="datetime1">
              <a:rPr lang="es-PY" smtClean="0"/>
              <a:t>4/8/2023</a:t>
            </a:fld>
            <a:endParaRPr lang="es-P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PY" smtClean="0"/>
              <a:t>IX FORO DE INVESTIGADORES </a:t>
            </a:r>
            <a:endParaRPr lang="es-P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8DB28-3837-44B7-8FE5-26031A40825A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63108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17" r:id="rId10"/>
    <p:sldLayoutId id="2147484318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4491990" y="2848239"/>
            <a:ext cx="6848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Autor/es</a:t>
            </a:r>
            <a:endParaRPr lang="es-PY" sz="36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542597" y="4017609"/>
            <a:ext cx="6848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Afiliación institucional</a:t>
            </a:r>
            <a:endParaRPr lang="es-PY" sz="36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945173" y="141444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 smtClean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 smtClean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 smtClean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1</a:t>
            </a:fld>
            <a:endParaRPr lang="es-PY" dirty="0"/>
          </a:p>
        </p:txBody>
      </p:sp>
      <p:sp>
        <p:nvSpPr>
          <p:cNvPr id="9" name="CuadroTexto 8"/>
          <p:cNvSpPr txBox="1"/>
          <p:nvPr/>
        </p:nvSpPr>
        <p:spPr>
          <a:xfrm>
            <a:off x="4070656" y="1926764"/>
            <a:ext cx="6848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Título del trabajo</a:t>
            </a:r>
            <a:endParaRPr lang="es-PY" sz="36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740877" y="5001013"/>
            <a:ext cx="8959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b="1" dirty="0" smtClean="0">
                <a:solidFill>
                  <a:srgbClr val="FF0000"/>
                </a:solidFill>
              </a:rPr>
              <a:t>OBSERVACIÓN: EL PPT DEBE TENER HASTA UN MÁXIMO DE 7 LÁMINAS Y LA PRESENTACIÓN SE DEBERÁ REALIZAR EN 10 MINUTOS</a:t>
            </a:r>
            <a:endParaRPr lang="es-419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8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945173" y="165265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2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740877" y="1371600"/>
            <a:ext cx="7895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INTRODUCCIÓN</a:t>
            </a:r>
          </a:p>
          <a:p>
            <a:endParaRPr lang="es-419" dirty="0"/>
          </a:p>
          <a:p>
            <a:r>
              <a:rPr lang="es-419" dirty="0" smtClean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355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945173" y="147681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3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846385" y="1644161"/>
            <a:ext cx="7895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OBJETIVO GENERAL</a:t>
            </a:r>
          </a:p>
          <a:p>
            <a:endParaRPr lang="es-419" dirty="0"/>
          </a:p>
          <a:p>
            <a:r>
              <a:rPr lang="es-419" dirty="0" smtClean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3898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840539" y="182849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4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186354" y="1652954"/>
            <a:ext cx="79863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Metodología</a:t>
            </a:r>
            <a:endParaRPr lang="es-419" dirty="0">
              <a:solidFill>
                <a:schemeClr val="bg1"/>
              </a:solidFill>
            </a:endParaRPr>
          </a:p>
          <a:p>
            <a:endParaRPr lang="es-419" dirty="0"/>
          </a:p>
          <a:p>
            <a:r>
              <a:rPr lang="es-419" dirty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62321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840539" y="156472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5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742608" y="137584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Resultados</a:t>
            </a:r>
            <a:endParaRPr lang="es-419" dirty="0">
              <a:solidFill>
                <a:schemeClr val="bg1"/>
              </a:solidFill>
            </a:endParaRPr>
          </a:p>
          <a:p>
            <a:endParaRPr lang="es-419" dirty="0"/>
          </a:p>
          <a:p>
            <a:r>
              <a:rPr lang="es-419" dirty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8882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840539" y="182850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6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2576147" y="1780291"/>
            <a:ext cx="6104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Conclusión</a:t>
            </a:r>
            <a:endParaRPr lang="es-419" dirty="0">
              <a:solidFill>
                <a:schemeClr val="bg1"/>
              </a:solidFill>
            </a:endParaRPr>
          </a:p>
          <a:p>
            <a:endParaRPr lang="es-419" dirty="0"/>
          </a:p>
          <a:p>
            <a:r>
              <a:rPr lang="es-419" dirty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40787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8"/>
          <p:cNvSpPr>
            <a:spLocks noGrp="1"/>
          </p:cNvSpPr>
          <p:nvPr>
            <p:ph type="title"/>
          </p:nvPr>
        </p:nvSpPr>
        <p:spPr>
          <a:xfrm>
            <a:off x="840539" y="174056"/>
            <a:ext cx="4950069" cy="917653"/>
          </a:xfrm>
        </p:spPr>
        <p:txBody>
          <a:bodyPr>
            <a:noAutofit/>
          </a:bodyPr>
          <a:lstStyle/>
          <a:p>
            <a:r>
              <a:rPr lang="es-PY" sz="2800" b="1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XII FORO DE INVESTIGADORES 2023</a:t>
            </a:r>
            <a: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s-419" sz="2800" dirty="0">
                <a:solidFill>
                  <a:schemeClr val="bg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419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8DB28-3837-44B7-8FE5-26031A40825A}" type="slidenum">
              <a:rPr lang="es-PY" smtClean="0"/>
              <a:t>7</a:t>
            </a:fld>
            <a:endParaRPr lang="es-PY" dirty="0"/>
          </a:p>
        </p:txBody>
      </p:sp>
      <p:pic>
        <p:nvPicPr>
          <p:cNvPr id="20" name="Imagen 19" descr="Hoja membretada_Mesa de trabajo 1 copi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877" y="6170383"/>
            <a:ext cx="3358662" cy="58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079" y="6270261"/>
            <a:ext cx="1363345" cy="387985"/>
          </a:xfrm>
          <a:prstGeom prst="rect">
            <a:avLst/>
          </a:prstGeom>
        </p:spPr>
      </p:pic>
      <p:pic>
        <p:nvPicPr>
          <p:cNvPr id="25" name="Imagen 24" descr="C:\Users\Unibe\Downloads\Logo-PROCIENCI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084" y="6270262"/>
            <a:ext cx="1308735" cy="38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C:\Users\Unibe\Downloads\logo-apoyo-feei-01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3619" y="6201365"/>
            <a:ext cx="692785" cy="52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40539" cy="84053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2053451" y="171874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419" dirty="0" smtClean="0">
                <a:solidFill>
                  <a:schemeClr val="bg1"/>
                </a:solidFill>
              </a:rPr>
              <a:t>Referencia Bibliográficas</a:t>
            </a:r>
            <a:endParaRPr lang="es-419" dirty="0">
              <a:solidFill>
                <a:schemeClr val="bg1"/>
              </a:solidFill>
            </a:endParaRPr>
          </a:p>
          <a:p>
            <a:endParaRPr lang="es-419" dirty="0"/>
          </a:p>
          <a:p>
            <a:r>
              <a:rPr lang="es-419" dirty="0"/>
              <a:t>XXXXXXXXXXXXXXXXXXXXXXXXXXXXXXXXXXXXXXXXXXXXXXXXXXXXXXXXXXXXXXXXXXXXXXXXXXXXXXXXXXXXXXXXXXXXXXXXXXXXXXXXXXXXXXXXXXXXXXXXXXXXXXXXXXXXXXXXXXXXXXXXXXXXXXXXXXXXXXXXXXXXXXXXXXXXXXXXXXXXXXXXXXXXXXXXXXXXXXXXXXXXXXXXXXXXX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152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83</Words>
  <Application>Microsoft Office PowerPoint</Application>
  <PresentationFormat>Panorámica</PresentationFormat>
  <Paragraphs>36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Tema de Office</vt:lpstr>
      <vt:lpstr>XII FORO DE INVESTIGADORES 2023 </vt:lpstr>
      <vt:lpstr>XII FORO DE INVESTIGADORES 2023 </vt:lpstr>
      <vt:lpstr>XII FORO DE INVESTIGADORES 2023 </vt:lpstr>
      <vt:lpstr>XII FORO DE INVESTIGADORES 2023 </vt:lpstr>
      <vt:lpstr>XII FORO DE INVESTIGADORES 2023 </vt:lpstr>
      <vt:lpstr>XII FORO DE INVESTIGADORES 2023 </vt:lpstr>
      <vt:lpstr>XII FORO DE INVESTIGADORES 2023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México</dc:creator>
  <cp:lastModifiedBy>Unibe</cp:lastModifiedBy>
  <cp:revision>26</cp:revision>
  <dcterms:created xsi:type="dcterms:W3CDTF">2020-10-08T00:07:26Z</dcterms:created>
  <dcterms:modified xsi:type="dcterms:W3CDTF">2023-08-04T19:33:32Z</dcterms:modified>
</cp:coreProperties>
</file>